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111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WPS 演示</Application>
  <PresentationFormat>宽屏</PresentationFormat>
  <Paragraphs>2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帅进</cp:lastModifiedBy>
  <cp:revision>157</cp:revision>
  <dcterms:created xsi:type="dcterms:W3CDTF">2019-06-19T02:08:00Z</dcterms:created>
  <dcterms:modified xsi:type="dcterms:W3CDTF">2025-11-11T07:31:20Z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5B164C9DB49A4953AC23F41268A63B94_11</vt:lpwstr>
  </property>
</Properties>
</file>